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Relationship Id="rId4" Type="http://schemas.openxmlformats.org/officeDocument/2006/relationships/custom-properties" Target="docProps/custom.xml" 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17475200" cy="9753600"/>
  <p:notesSz cx="9753600" cy="174752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d74e66-f052-875e-8000-0000dca78a63.png?kimi-sig=gyWKnUfU19cfAMBwOn4yKAMDKgcSdn1mYKv_v_02EXs&amp;x-oss-process=image/resize,w_1376,h_76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d74e6b-0232-8194-8000-0000462f155e.png?kimi-sig=PI2OEwxvdX6-Vqk6JTQrOCG3vpgIgEmdZD-2vBhgAEA&amp;x-oss-process=image/resize,w_1376,h_76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d74e6c-3d92-8bb7-8000-00007632b091.png?kimi-sig=5wZ1M09JFxf_LwvDRjC2axsFNzsHESkTsOwmThJmwMs&amp;x-oss-process=image/resize,w_1376,h_76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d74e7d-0c72-830a-8000-0000c206adbc.png?kimi-sig=R8zYuuSxUo2iLLyB9Ewa5rZrFvKzuZgt2lN6_Yx2m64&amp;x-oss-process=image/resize,w_1376,h_76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d74e76-25c2-8461-8000-0000c2dc1bb5.png?kimi-sig=X5CioIr6RdHZV6n5ZLVsaCL7ImDkIFMdBZocvLqzcJM&amp;x-oss-process=image/resize,w_1376,h_76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d74e78-5e22-89f4-8000-0000004edbb5.png?kimi-sig=LMN6MzLy6eEptpvL6jc8UlL_PAcHL6043C1eqo0IsLk&amp;x-oss-process=image/resize,w_1376,h_76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d74e78-dad2-86ba-8000-00007a7becf7.png?kimi-sig=8Yu3nBsp1mXTg0HiuXKnZJoEDpyqTueqifWwRHpd-J8&amp;x-oss-process=image/resize,w_1376,h_76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d74e7f-1252-8319-8000-000048311c3d.png?kimi-sig=8ZaWtaXxKk1Lup4WL-FtQZL_wWUJEVWH8dPVXUsm35c&amp;x-oss-process=image/resize,w_1376,h_76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d74e89-7452-8d49-8000-000029de861a.png?kimi-sig=IIQJtveMitbVyzp8mDTgv_QddUZDl5j2K-q8kdBkseE&amp;x-oss-process=image/resize,w_1376,h_76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d74e8a-d552-8973-8000-000038666b2e.png?kimi-sig=G5TlafitR_O8D6VMoN0pa1z858_ekbpn4Tqyy3axM5s&amp;x-oss-process=image/resize,w_1376,h_76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d74e85-ae02-8a82-8000-00000cffa6b6.png?kimi-sig=pwY0PYH_rXcNXHuHD1P3pNdCa5FTAwUlC3DZcYUg3EI&amp;x-oss-process=image/resize,w_1376,h_76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d74e8c-8cb2-8a40-8000-000034f37dd7.png?kimi-sig=I6cXSqtY41Y1eEFxdYeYL-j97UDZmjIc98SaAFM4j3U&amp;x-oss-process=image/resize,w_1376,h_76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d74e47-34c2-80eb-8000-000010ae4d8a.png?kimi-sig=SbHwpO9SvcFME5BURwROgOUfq4BJY4zKJOtWy0n5O3k&amp;x-oss-process=image/resize,w_1376,h_76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d74e46-50a2-8fd0-8000-0000aca1c758.png?kimi-sig=yo5hkBRC5-qCg1MJA24xiktVbZuE9uFVwsQTP3gNLIk&amp;x-oss-process=image/resize,w_1376,h_76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d74e90-bcd2-8227-8000-0000ce0ba3ee.png?kimi-sig=dlhkDw1RPnmpFN3Ap1nhZukkUrhyHc4p9oiVYheCBlw&amp;x-oss-process=image/resize,w_1376,h_76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d74e96-18a2-8322-8000-0000968f60da.png?kimi-sig=fvVt99dbUelLsylRomLFMdHKHi5Tfb8HBmTreIUqGaI&amp;x-oss-process=image/resize,w_1376,h_76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d74e9a-abb2-82de-8000-0000cf406e53.png?kimi-sig=ti4_wDDwdl6uWRiRpxNlEDbQEN7HKuhG4scaXUL0hrc&amp;x-oss-process=image/resize,w_1376,h_76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d74e98-ac72-8aaa-8000-0000e9692ec6.png?kimi-sig=3qo38ygTse_uDYLCuoTyhrJvh8R_eb7c-43teECMr0M&amp;x-oss-process=image/resize,w_1376,h_76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d74e4b-1d02-81ca-8000-000040cab8c8.png?kimi-sig=gfVQ_re4o952n5HqkY9FmpYPtOm3Yai2IgibeFN5QMo&amp;x-oss-process=image/resize,w_1376,h_76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d74e62-8742-8138-8000-0000454fdbbc.png?kimi-sig=roVxtW96ntrJqEQd1wecD9wCYT6tVCXklNSwFYNyUOE&amp;x-oss-process=image/resize,w_1376,h_76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d74e55-5d62-8108-8000-00001f8a0b12.png?kimi-sig=a9tawEUqBo0QpQnqsEGjlRmyH3chLZcQbMoad9JPv_w&amp;x-oss-process=image/resize,w_1376,h_76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d74e5e-5aa2-8c46-8000-0000e441ad22.png?kimi-sig=J6w4zJZiNet2GxuJQx2JosgioNNCddmB2GnpqNvQcDk&amp;x-oss-process=image/resize,w_1376,h_76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d74e58-6f92-85bc-8000-00007595bea8.png?kimi-sig=XXe1W1qd4wJ0c6xkCcK7Dtx8KlYBFCjA72d0Fzxth2s&amp;x-oss-process=image/resize,w_1376,h_76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d74e59-6a42-8bb4-8000-0000089420b8.png?kimi-sig=QlgCbrB6q7xJRmsNpqVaDuUqSyNK8Duor-ehKzjoAm8&amp;x-oss-process=image/resize,w_1376,h_76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d74e69-8072-8ad5-8000-0000bfd68dcc.png?kimi-sig=93at-RctKBamnp0WDGqW3oHtXUVMuDiD7y66PVVjF3Y&amp;x-oss-process=image/resize,w_1376,h_76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d74e4c-4c72-807c-8000-00004b2f4e74.png?kimi-sig=CbqIQ_phvEW9_PExMpuHznDfHVyjqJiCatOPI-UznHE&amp;x-oss-process=image/resize,w_1376,h_76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theme/theme1.xml><?xml version="1.0" encoding="utf-8"?>
<a:theme xmlns:a="http://schemas.openxmlformats.org/drawingml/2006/main" name="Custom Theme">
  <a:themeElements>
    <a:clrScheme name="Custom">
      <a:dk1>
        <a:srgbClr val="000000"/>
      </a:dk1>
      <a:lt1>
        <a:srgbClr val="ffffff"/>
      </a:lt1>
      <a:dk2>
        <a:srgbClr val="333333"/>
      </a:dk2>
      <a:lt2>
        <a:srgbClr val="eeeeee"/>
      </a:lt2>
      <a:accent1>
        <a:srgbClr val="8daac2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Moonshot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Seminar Alkitab: Daniel dan Wahyu - 24 Seri Pembahasan</dc:title>
  <dc:subject>Seminar Alkitab: Daniel dan Wahyu - 24 Seri Pembahasan</dc:subject>
  <dc:creator>Kimi</dc:creator>
  <cp:lastModifiedBy>Kimi</cp:lastModifiedBy>
  <cp:revision>1</cp:revision>
  <dcterms:created xsi:type="dcterms:W3CDTF">2026-04-12T22:44:06Z</dcterms:created>
  <dcterms:modified xsi:type="dcterms:W3CDTF">2026-04-12T22:44:06Z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4" name="AIGC">
    <vt:lpwstr>{"Label":"Seminar Alkitab: Daniel dan Wahyu - 24 Seri Pembahasan","ContentProducer":"001191110108MACG2KBH8F10000","ProduceID":"19d74e9a-b0e2-83b4-8000-00007f1d6772","ReservedCode1":"","ContentPropagator":"001191110108MACG2KBH8F20000","PropagateID":"19d74e9a-b0e2-83b4-8000-00007f1d6772","ReservedCode2":""}</vt:lpwstr>
  </property>
</Properties>
</file>